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81" r:id="rId12"/>
    <p:sldId id="276" r:id="rId13"/>
    <p:sldId id="263" r:id="rId14"/>
    <p:sldId id="264" r:id="rId15"/>
    <p:sldId id="265" r:id="rId16"/>
    <p:sldId id="277" r:id="rId17"/>
    <p:sldId id="266" r:id="rId18"/>
    <p:sldId id="267" r:id="rId19"/>
    <p:sldId id="268" r:id="rId20"/>
    <p:sldId id="269" r:id="rId21"/>
    <p:sldId id="278" r:id="rId22"/>
    <p:sldId id="270" r:id="rId23"/>
    <p:sldId id="279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590" autoAdjust="0"/>
  </p:normalViewPr>
  <p:slideViewPr>
    <p:cSldViewPr>
      <p:cViewPr>
        <p:scale>
          <a:sx n="30" d="100"/>
          <a:sy n="30" d="100"/>
        </p:scale>
        <p:origin x="-2304" y="-16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9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1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2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7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3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AC3E-4D2A-4A50-BBA1-47F3D92A862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4995-8F21-46C5-B976-4F01ADDA4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0"/>
            <a:ext cx="4968552" cy="6858000"/>
          </a:xfrm>
        </p:spPr>
      </p:pic>
    </p:spTree>
    <p:extLst>
      <p:ext uri="{BB962C8B-B14F-4D97-AF65-F5344CB8AC3E}">
        <p14:creationId xmlns:p14="http://schemas.microsoft.com/office/powerpoint/2010/main" val="1775126445"/>
      </p:ext>
    </p:extLst>
  </p:cSld>
  <p:clrMapOvr>
    <a:masterClrMapping/>
  </p:clrMapOvr>
  <p:transition spd="slow" advTm="209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Инвест паспорт 2017 Пий-Хем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5006"/>
            <a:ext cx="476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"/>
    </mc:Choice>
    <mc:Fallback xmlns="">
      <p:transition spd="slow" advTm="252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 ку\Desktop\Инвест паспорт 2017 Пий-Хем\2018\1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79" y="0"/>
            <a:ext cx="47623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5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704856" cy="6858000"/>
          </a:xfrm>
        </p:spPr>
      </p:pic>
    </p:spTree>
    <p:extLst>
      <p:ext uri="{BB962C8B-B14F-4D97-AF65-F5344CB8AC3E}">
        <p14:creationId xmlns:p14="http://schemas.microsoft.com/office/powerpoint/2010/main" val="111763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12567" cy="6858000"/>
          </a:xfrm>
        </p:spPr>
      </p:pic>
    </p:spTree>
    <p:extLst>
      <p:ext uri="{BB962C8B-B14F-4D97-AF65-F5344CB8AC3E}">
        <p14:creationId xmlns:p14="http://schemas.microsoft.com/office/powerpoint/2010/main" val="38376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"/>
    </mc:Choice>
    <mc:Fallback xmlns="">
      <p:transition spd="slow" advTm="21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599" cy="6858000"/>
          </a:xfrm>
        </p:spPr>
      </p:pic>
    </p:spTree>
    <p:extLst>
      <p:ext uri="{BB962C8B-B14F-4D97-AF65-F5344CB8AC3E}">
        <p14:creationId xmlns:p14="http://schemas.microsoft.com/office/powerpoint/2010/main" val="24086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"/>
    </mc:Choice>
    <mc:Fallback xmlns="">
      <p:transition spd="slow" advTm="247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544615" cy="6858000"/>
          </a:xfrm>
        </p:spPr>
      </p:pic>
    </p:spTree>
    <p:extLst>
      <p:ext uri="{BB962C8B-B14F-4D97-AF65-F5344CB8AC3E}">
        <p14:creationId xmlns:p14="http://schemas.microsoft.com/office/powerpoint/2010/main" val="26667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Инв. паспорт\07-04-2015_19-40-01\2017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96544" cy="69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2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256584" cy="6858000"/>
          </a:xfrm>
        </p:spPr>
      </p:pic>
    </p:spTree>
    <p:extLst>
      <p:ext uri="{BB962C8B-B14F-4D97-AF65-F5344CB8AC3E}">
        <p14:creationId xmlns:p14="http://schemas.microsoft.com/office/powerpoint/2010/main" val="29179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"/>
    </mc:Choice>
    <mc:Fallback xmlns="">
      <p:transition spd="slow" advTm="222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184575" cy="6858000"/>
          </a:xfrm>
        </p:spPr>
      </p:pic>
    </p:spTree>
    <p:extLst>
      <p:ext uri="{BB962C8B-B14F-4D97-AF65-F5344CB8AC3E}">
        <p14:creationId xmlns:p14="http://schemas.microsoft.com/office/powerpoint/2010/main" val="1706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5"/>
    </mc:Choice>
    <mc:Fallback xmlns="">
      <p:transition spd="slow" advTm="198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184575" cy="6669360"/>
          </a:xfrm>
        </p:spPr>
      </p:pic>
    </p:spTree>
    <p:extLst>
      <p:ext uri="{BB962C8B-B14F-4D97-AF65-F5344CB8AC3E}">
        <p14:creationId xmlns:p14="http://schemas.microsoft.com/office/powerpoint/2010/main" val="24593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"/>
    </mc:Choice>
    <mc:Fallback xmlns="">
      <p:transition spd="slow" advTm="21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40560" cy="6858000"/>
          </a:xfrm>
        </p:spPr>
      </p:pic>
    </p:spTree>
    <p:extLst>
      <p:ext uri="{BB962C8B-B14F-4D97-AF65-F5344CB8AC3E}">
        <p14:creationId xmlns:p14="http://schemas.microsoft.com/office/powerpoint/2010/main" val="11872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968552" cy="6858000"/>
          </a:xfrm>
        </p:spPr>
      </p:pic>
    </p:spTree>
    <p:extLst>
      <p:ext uri="{BB962C8B-B14F-4D97-AF65-F5344CB8AC3E}">
        <p14:creationId xmlns:p14="http://schemas.microsoft.com/office/powerpoint/2010/main" val="41305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"/>
    </mc:Choice>
    <mc:Fallback xmlns="">
      <p:transition spd="slow" advTm="22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Инв. паспорт\07-04-2015_19-40-01\2017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43367"/>
            <a:ext cx="4857784" cy="6901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0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968552" cy="6858000"/>
          </a:xfrm>
        </p:spPr>
      </p:pic>
    </p:spTree>
    <p:extLst>
      <p:ext uri="{BB962C8B-B14F-4D97-AF65-F5344CB8AC3E}">
        <p14:creationId xmlns:p14="http://schemas.microsoft.com/office/powerpoint/2010/main" val="10039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"/>
    </mc:Choice>
    <mc:Fallback xmlns="">
      <p:transition spd="slow" advTm="207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Инвест паспорт 2017 Пий-Хем\Малый бизне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75" y="0"/>
            <a:ext cx="4848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"/>
    </mc:Choice>
    <mc:Fallback xmlns="">
      <p:transition spd="slow" advTm="207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Инвест паспорт 2017 Пий-Хем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43"/>
            <a:ext cx="4752529" cy="67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"/>
    </mc:Choice>
    <mc:Fallback xmlns="">
      <p:transition spd="slow" advTm="181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Инвест паспорт 2017 Пий-Хем\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748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"/>
    </mc:Choice>
    <mc:Fallback xmlns="">
      <p:transition spd="slow" advTm="36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 ку\Desktop\Инвест паспорт 2017 Пий-Хем\2018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07704" y="-76557"/>
            <a:ext cx="5040560" cy="69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8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84575" cy="6858000"/>
          </a:xfrm>
        </p:spPr>
      </p:pic>
    </p:spTree>
    <p:extLst>
      <p:ext uri="{BB962C8B-B14F-4D97-AF65-F5344CB8AC3E}">
        <p14:creationId xmlns:p14="http://schemas.microsoft.com/office/powerpoint/2010/main" val="22449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"/>
    </mc:Choice>
    <mc:Fallback xmlns="">
      <p:transition spd="slow" advTm="24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нвест паспорт 2017 Пий-Хем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55082"/>
            <a:ext cx="4896544" cy="70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0"/>
    </mc:Choice>
    <mc:Fallback xmlns="">
      <p:transition spd="slow" advTm="24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0"/>
            <a:ext cx="7488832" cy="6858000"/>
          </a:xfrm>
        </p:spPr>
      </p:pic>
    </p:spTree>
    <p:extLst>
      <p:ext uri="{BB962C8B-B14F-4D97-AF65-F5344CB8AC3E}">
        <p14:creationId xmlns:p14="http://schemas.microsoft.com/office/powerpoint/2010/main" val="206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Инвест паспорт 2017 Пий-Хем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59" y="0"/>
            <a:ext cx="4793988" cy="68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"/>
    </mc:Choice>
    <mc:Fallback xmlns="">
      <p:transition spd="slow" advTm="28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Инвест паспорт 2017 Пий-Хем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08070"/>
            <a:ext cx="4844802" cy="69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8"/>
    </mc:Choice>
    <mc:Fallback xmlns="">
      <p:transition spd="slow" advTm="21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Инвест паспорт 2017 Пий-Хем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54"/>
            <a:ext cx="4803640" cy="68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37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16</cp:revision>
  <dcterms:created xsi:type="dcterms:W3CDTF">2015-06-19T01:09:02Z</dcterms:created>
  <dcterms:modified xsi:type="dcterms:W3CDTF">2018-06-05T02:59:03Z</dcterms:modified>
</cp:coreProperties>
</file>